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5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0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0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15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1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3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3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24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F69EF-874E-4C04-9C8C-E1B96509D47A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D0B2-0CCD-4C88-9CE1-A48A2065F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24757"/>
              </p:ext>
            </p:extLst>
          </p:nvPr>
        </p:nvGraphicFramePr>
        <p:xfrm>
          <a:off x="712439" y="208921"/>
          <a:ext cx="11277808" cy="6266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3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4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238"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أنشطة القراءة الموجّهة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رقم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النّشاط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SA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أضع عنواناً آخر للقصة.</a:t>
                      </a:r>
                      <a:endParaRPr lang="ar-AE" sz="2000" b="1" baseline="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1 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أحدّد الشّخصيّة الرّئيسة والشّخصيّة الفرعيّة في القصّة.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2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32">
                <a:tc>
                  <a:txBody>
                    <a:bodyPr/>
                    <a:lstStyle/>
                    <a:p>
                      <a:pPr algn="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أختار مكانًا من الأماكنِ المذكورة في القصّة، وأدعو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شخصًا لزيارة هذا المكان، بعد وصفه له كما وردَ في القصّة.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3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SA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أذكر موقفاً لم يعجبني بالقصّة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4 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أختار 5 كلمات جديدة على الأقل تعلّمتها من القصّة،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وأضعها في جملٍ مفيدةٍ.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5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لو أردتَ إضافة شخصيّة جديدة إلى القصّة من ستكون هذه الشّخصيّة؟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ولماذا؟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6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اسْتَخْرِجْ أَنْواعًا مختلِفَةً مِنَ الأَفْعالِ(ماضٍ، مُضارِع، أَمْر).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7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016">
                <a:tc>
                  <a:txBody>
                    <a:bodyPr/>
                    <a:lstStyle/>
                    <a:p>
                      <a:pPr algn="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أستخرج أكبر عدد من الصّفات الموجودة</a:t>
                      </a:r>
                      <a:r>
                        <a:rPr lang="ar-AE" sz="2000" b="1" baseline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في القصّة مثل: طويلٌ – قديمٌ – مفيدٌ.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0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8</a:t>
                      </a:r>
                      <a:endParaRPr lang="en-GB" sz="2000" b="1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3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246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Aldar Academies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 Salha</dc:creator>
  <cp:lastModifiedBy>Nour Al Bashatli</cp:lastModifiedBy>
  <cp:revision>14</cp:revision>
  <cp:lastPrinted>2016-02-16T08:55:10Z</cp:lastPrinted>
  <dcterms:created xsi:type="dcterms:W3CDTF">2016-02-10T03:40:06Z</dcterms:created>
  <dcterms:modified xsi:type="dcterms:W3CDTF">2017-11-04T12:09:20Z</dcterms:modified>
</cp:coreProperties>
</file>