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76" r:id="rId2"/>
    <p:sldId id="277" r:id="rId3"/>
    <p:sldId id="27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1E89"/>
    <a:srgbClr val="B31E22"/>
    <a:srgbClr val="1F4285"/>
    <a:srgbClr val="AAD8D5"/>
    <a:srgbClr val="719E27"/>
    <a:srgbClr val="CEE561"/>
    <a:srgbClr val="4DA9CE"/>
    <a:srgbClr val="F15930"/>
    <a:srgbClr val="FFEF38"/>
    <a:srgbClr val="B31F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11/4/17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11/4/17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11/4/17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11/4/17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11/4/17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11/4/17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11/4/17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11/4/17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11/4/17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11/4/17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11/4/17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11/4/17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11/4/17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11/4/17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11/4/17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CAcQjRw&amp;url=http://kanyamakan.ws/&amp;ei=dQrHVLyqFcW7UZ6OgKAC&amp;bvm=bv.84349003,d.d24&amp;psig=AFQjCNH2tPx53QuI7-MeLIU5GjXBdVZubg&amp;ust=1422416846349368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ae/url?sa=i&amp;rct=j&amp;q=&amp;esrc=s&amp;frm=1&amp;source=images&amp;cd=&amp;cad=rja&amp;uact=8&amp;ved=0CAcQjRxqFQoTCNupta-3r8gCFUS3FAod1TEItQ&amp;url=http://www.mcas.k12.in.us/page/7292&amp;psig=AFQjCNF9j_tSUz6VZ6D9gYo88u843nralw&amp;ust=1444275420813588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google.ae/url?sa=i&amp;rct=j&amp;q=&amp;esrc=s&amp;frm=1&amp;source=images&amp;cd=&amp;cad=rja&amp;uact=8&amp;ved=0CAcQjRxqFQoTCPzWsKK4r8gCFQLAFAodPM0N1g&amp;url=http://www.busyteacherscafe.com/literacy/guided_reading.html&amp;psig=AFQjCNF9j_tSUz6VZ6D9gYo88u843nralw&amp;ust=144427542081358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6232"/>
            <a:ext cx="4796532" cy="284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http://kanyamakan.ws/wp-content/uploads/2011/07/Reading_Kid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0" r="50000"/>
          <a:stretch/>
        </p:blipFill>
        <p:spPr bwMode="auto">
          <a:xfrm>
            <a:off x="10843363" y="2007590"/>
            <a:ext cx="1265052" cy="205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6"/>
          <a:stretch/>
        </p:blipFill>
        <p:spPr bwMode="auto">
          <a:xfrm>
            <a:off x="10812299" y="0"/>
            <a:ext cx="1432222" cy="147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5" r="21440"/>
          <a:stretch/>
        </p:blipFill>
        <p:spPr bwMode="auto">
          <a:xfrm>
            <a:off x="10833176" y="4691712"/>
            <a:ext cx="1390469" cy="216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587125" y="2284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AE" sz="6600" b="1" dirty="0">
                <a:solidFill>
                  <a:srgbClr val="FF0000"/>
                </a:solidFill>
              </a:rPr>
              <a:t>القِراءَة المُوَجَّهة</a:t>
            </a:r>
            <a:endParaRPr lang="en-GB" sz="6600" b="1" dirty="0">
              <a:solidFill>
                <a:srgbClr val="FF0000"/>
              </a:solidFill>
            </a:endParaRPr>
          </a:p>
        </p:txBody>
      </p:sp>
      <p:pic>
        <p:nvPicPr>
          <p:cNvPr id="17" name="Picture 16" descr="http://www.mcas.k12.in.us/cms/lib5/IN01001792/Centricity/Domain/84/guided%20reading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135" y="4600327"/>
            <a:ext cx="4159228" cy="234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80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0488" y="1552188"/>
            <a:ext cx="6192688" cy="52014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ar-AE" sz="4000" b="1" dirty="0">
                <a:solidFill>
                  <a:schemeClr val="tx2"/>
                </a:solidFill>
              </a:rPr>
              <a:t>قوانين القراءة الموّجّهة :</a:t>
            </a:r>
          </a:p>
          <a:p>
            <a:pPr algn="r"/>
            <a:endParaRPr lang="ar-AE" sz="4000" b="1" dirty="0">
              <a:solidFill>
                <a:schemeClr val="tx2"/>
              </a:solidFill>
            </a:endParaRPr>
          </a:p>
          <a:p>
            <a:pPr algn="r"/>
            <a:r>
              <a:rPr lang="ar-AE" sz="3600" b="1" dirty="0">
                <a:solidFill>
                  <a:srgbClr val="FF0000"/>
                </a:solidFill>
              </a:rPr>
              <a:t>1- يَجِب أن تقرأ بهدوء (قراءة صامتة).</a:t>
            </a:r>
          </a:p>
          <a:p>
            <a:pPr algn="r"/>
            <a:endParaRPr lang="ar-AE" sz="3600" b="1" dirty="0">
              <a:solidFill>
                <a:srgbClr val="FF0000"/>
              </a:solidFill>
            </a:endParaRPr>
          </a:p>
          <a:p>
            <a:pPr algn="r"/>
            <a:r>
              <a:rPr lang="ar-AE" sz="3600" b="1" dirty="0">
                <a:solidFill>
                  <a:srgbClr val="FF0000"/>
                </a:solidFill>
              </a:rPr>
              <a:t>2- عليك أن تَقرأ و تفهم ما تقرأ.</a:t>
            </a:r>
          </a:p>
          <a:p>
            <a:pPr algn="r"/>
            <a:endParaRPr lang="ar-AE" sz="3600" b="1" dirty="0">
              <a:solidFill>
                <a:srgbClr val="FF0000"/>
              </a:solidFill>
            </a:endParaRPr>
          </a:p>
          <a:p>
            <a:pPr algn="r"/>
            <a:r>
              <a:rPr lang="ar-AE" sz="3600" b="1" dirty="0">
                <a:solidFill>
                  <a:srgbClr val="FF0000"/>
                </a:solidFill>
              </a:rPr>
              <a:t>3- اسْتَعِد لِمُناقَشة المُعَلمة لك أو المساعدة .</a:t>
            </a:r>
          </a:p>
          <a:p>
            <a:pPr algn="r"/>
            <a:endParaRPr lang="ar-AE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www.busyteacherscafe.com/literacy/images/rk8_teacher2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61" y="4152900"/>
            <a:ext cx="28575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8780" y="2471602"/>
            <a:ext cx="6093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https://www.youtube.com/watch?v=Qc7UzQB8gtI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99248" y="26710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AE" sz="6600" b="1" dirty="0">
                <a:solidFill>
                  <a:srgbClr val="FF0000"/>
                </a:solidFill>
              </a:rPr>
              <a:t>موسيقى القراءة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32091" y="367250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https://www.youtube.com/watch?v=pdUOtJLHGQQ</a:t>
            </a:r>
          </a:p>
        </p:txBody>
      </p:sp>
    </p:spTree>
    <p:extLst>
      <p:ext uri="{BB962C8B-B14F-4D97-AF65-F5344CB8AC3E}">
        <p14:creationId xmlns:p14="http://schemas.microsoft.com/office/powerpoint/2010/main" val="348318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presentation, illustrated landscape design  (widescreen)</Template>
  <TotalTime>417</TotalTime>
  <Words>40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Nature Illustration 16x9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الرّياضة هوايتي</dc:title>
  <dc:creator>DXB800</dc:creator>
  <cp:lastModifiedBy>Asmaa Firwana</cp:lastModifiedBy>
  <cp:revision>49</cp:revision>
  <dcterms:created xsi:type="dcterms:W3CDTF">2016-09-21T19:11:04Z</dcterms:created>
  <dcterms:modified xsi:type="dcterms:W3CDTF">2017-11-04T12:05:31Z</dcterms:modified>
</cp:coreProperties>
</file>