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3" r:id="rId2"/>
    <p:sldId id="261" r:id="rId3"/>
    <p:sldId id="256" r:id="rId4"/>
    <p:sldId id="262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FF"/>
    <a:srgbClr val="CC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-75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8877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85584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3385941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3954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2427305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47535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480640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3696942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143342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340158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184169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42293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217974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286657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126111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79601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71238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76F46C-ACD1-4BEF-95D3-CD2545128970}" type="datetimeFigureOut">
              <a:rPr lang="ar-AE" smtClean="0"/>
              <a:pPr/>
              <a:t>23/02/1438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DABC010-61E3-45F5-A6FA-DA338E7E81D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23444385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61227" y="1049311"/>
            <a:ext cx="9371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دورة لتحضير امتحانات الهيئة </a:t>
            </a:r>
            <a:endParaRPr lang="ar-A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3948" y="2967335"/>
            <a:ext cx="810967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إعداد و تقديم الأستاذ : يحيى مصطفى </a:t>
            </a:r>
            <a:endParaRPr lang="ar-AE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06600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64913" y="0"/>
            <a:ext cx="43636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أهداف الدورة</a:t>
            </a:r>
            <a:endParaRPr lang="ar-A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8355" y="1661375"/>
            <a:ext cx="766293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400" dirty="0" smtClean="0">
                <a:solidFill>
                  <a:schemeClr val="bg1"/>
                </a:solidFill>
              </a:rPr>
              <a:t>1 – تبسيط القضايا التربوية و إفراغها من حشو الكلام .</a:t>
            </a:r>
          </a:p>
          <a:p>
            <a:r>
              <a:rPr lang="ar-AE" sz="2400" dirty="0" smtClean="0">
                <a:solidFill>
                  <a:schemeClr val="bg1"/>
                </a:solidFill>
              </a:rPr>
              <a:t>2 – عرض بعض المواد العلمية على شكل سؤال و جواب .</a:t>
            </a:r>
          </a:p>
          <a:p>
            <a:r>
              <a:rPr lang="ar-AE" sz="2400" dirty="0" smtClean="0">
                <a:solidFill>
                  <a:schemeClr val="bg1"/>
                </a:solidFill>
              </a:rPr>
              <a:t>3 – طرح أهم الأفكار التي تهتم بها الهيئة ( مهارات القرن الواحد و العشرين )ش .</a:t>
            </a:r>
          </a:p>
          <a:p>
            <a:r>
              <a:rPr lang="ar-AE" sz="2400" dirty="0" smtClean="0">
                <a:solidFill>
                  <a:schemeClr val="bg1"/>
                </a:solidFill>
              </a:rPr>
              <a:t>4 – إستراتيجيات الإجابة الناجعة في الامتحان .</a:t>
            </a:r>
            <a:endParaRPr lang="ar-A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06600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45475" y="241463"/>
            <a:ext cx="5357611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ar-AE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نبذة عن الامتحان ؟</a:t>
            </a:r>
            <a:endParaRPr lang="ar-AE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183" y="1316761"/>
            <a:ext cx="1177129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امتحان الهيئة ذو شيقين 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1 – اختصاص                                          2 – تربويات  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rgbClr val="FF0000"/>
                </a:solidFill>
              </a:rPr>
              <a:t>الاختصاص</a:t>
            </a: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: عبارة عن امتحان لقياس قدرات المعلم و مدى تمكنه من المادة العلمية</a:t>
            </a:r>
          </a:p>
          <a:p>
            <a:pPr marL="285750" indent="-285750">
              <a:buFontTx/>
              <a:buChar char="-"/>
            </a:pPr>
            <a:endParaRPr lang="ar-AE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rgbClr val="FF0000"/>
                </a:solidFill>
              </a:rPr>
              <a:t>التربويات</a:t>
            </a: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: كل الطرق و الوسائل و الإستراتيجيات التي تطلبها الهيئة من المعلم لتنفيذها داخل البيئة التعليمية  .</a:t>
            </a:r>
          </a:p>
          <a:p>
            <a:pPr marL="285750" indent="-285750">
              <a:buFontTx/>
              <a:buChar char="-"/>
            </a:pPr>
            <a:endParaRPr lang="ar-AE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40455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45475" y="241463"/>
            <a:ext cx="5357611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ar-AE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أين مفتاح النجاح ؟</a:t>
            </a:r>
            <a:endParaRPr lang="ar-AE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183" y="1316761"/>
            <a:ext cx="11771290" cy="489364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اكتب بلغة التربويين و تجنب الكلام العامي العادي  .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rgbClr val="FF0000"/>
                </a:solidFill>
              </a:rPr>
              <a:t>المصحح إذا رأى :      -   قوة في كتابك                - و مصطلحات أهل التربية                               من أول الورقة إلى آخرها فأنت ناجح .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ركز على تخطيط الدرس كثيراً        ( 30 درجة ) . 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rgbClr val="FF0000"/>
                </a:solidFill>
              </a:rPr>
              <a:t>اقرأ دليل المعلم ( أبحاث فقط ) للمرحلة التي تدرسها حتى ينطبع فيك أسلوبهم فيقتنعون بكتابك و أدائك .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حسن خطك ( ورقتك تدل على مدى تنظيمك للحصة الدراسية ) و أنك بعيد عن الفوضى .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rgbClr val="FF0000"/>
                </a:solidFill>
              </a:rPr>
              <a:t>اترك ما لا تعرف و ابدأ بما تعرف ( مع وضع إشارة للرجوع )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اغتنم الوقت فهو مدروس جيداً .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rgbClr val="FF0000"/>
                </a:solidFill>
              </a:rPr>
              <a:t>لا تقف على السؤال كثيراً بحيث تأخذ من حصص الأسئلة الأخرى .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الخوف و الرعب يهدم كل ما بنيت حتى لو قرأت كتب الدنيا كلها .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rgbClr val="FF0000"/>
                </a:solidFill>
              </a:rPr>
              <a:t>افهم ما تقرأ و لا تعتمد الحفظ المتعب المجهد .</a:t>
            </a:r>
          </a:p>
          <a:p>
            <a:pPr marL="285750" indent="-28575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اقرأ و أنت مستمتع غير كاره ( أرغم نفسك ) .</a:t>
            </a:r>
          </a:p>
        </p:txBody>
      </p:sp>
    </p:spTree>
    <p:extLst>
      <p:ext uri="{BB962C8B-B14F-4D97-AF65-F5344CB8AC3E}">
        <p14:creationId xmlns="" xmlns:p14="http://schemas.microsoft.com/office/powerpoint/2010/main" val="4740455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641" y="1035505"/>
            <a:ext cx="114879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r-AE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في المقابلة معك تربويون يراقبون لغة الجسد إياك من الرعب و الخوف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AE" sz="2400" dirty="0" smtClean="0">
                <a:solidFill>
                  <a:srgbClr val="FF0000"/>
                </a:solidFill>
              </a:rPr>
              <a:t>لخص ما تكتب إذا كنت تشكو من ضعف الحفظ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AE" sz="2400" dirty="0" smtClean="0">
                <a:solidFill>
                  <a:schemeClr val="bg2">
                    <a:lumMod val="10000"/>
                  </a:schemeClr>
                </a:solidFill>
              </a:rPr>
              <a:t>انتبه للأخطاء التركيبية و الإملائية أثناء الكتابة و مراعاة القواعد و كلها مؤشرات أداء على شخصيتك ( خاصة في الكتابة الإبداعية )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AE" sz="2400" dirty="0">
                <a:solidFill>
                  <a:srgbClr val="FF0000"/>
                </a:solidFill>
              </a:rPr>
              <a:t>ا</a:t>
            </a:r>
            <a:r>
              <a:rPr lang="ar-AE" sz="2400" dirty="0" smtClean="0">
                <a:solidFill>
                  <a:srgbClr val="FF0000"/>
                </a:solidFill>
              </a:rPr>
              <a:t>نتق أجمل العبارات دون إطناب ممل و لا إيجار مخل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AE" sz="2400" dirty="0" smtClean="0">
                <a:solidFill>
                  <a:schemeClr val="bg2">
                    <a:lumMod val="10000"/>
                  </a:schemeClr>
                </a:solidFill>
              </a:rPr>
              <a:t>ابتعد عن الحشو و التقعر و التكلف في الكلام فهذا يضيق خلق المصحح فيقع في التعقيد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AE" sz="2400" dirty="0" smtClean="0">
                <a:solidFill>
                  <a:srgbClr val="FF0000"/>
                </a:solidFill>
              </a:rPr>
              <a:t>تجنب الشرود حين يسألوك فهذا دليل الضعف و عدم التمكن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AE" sz="2400" dirty="0" smtClean="0">
                <a:solidFill>
                  <a:schemeClr val="bg2">
                    <a:lumMod val="10000"/>
                  </a:schemeClr>
                </a:solidFill>
              </a:rPr>
              <a:t>إذا لم تفهم السؤال لا تظهره و لا تتعجب أمام اللجنة فهذا دليل بعدك عن مهنتك .</a:t>
            </a:r>
            <a:endParaRPr lang="ar-AE" sz="2400" dirty="0"/>
          </a:p>
        </p:txBody>
      </p:sp>
    </p:spTree>
    <p:extLst>
      <p:ext uri="{BB962C8B-B14F-4D97-AF65-F5344CB8AC3E}">
        <p14:creationId xmlns="" xmlns:p14="http://schemas.microsoft.com/office/powerpoint/2010/main" val="6430001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4867" y="218940"/>
            <a:ext cx="722504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كيف </a:t>
            </a:r>
            <a:r>
              <a:rPr lang="ar-AE" sz="2400" b="1" dirty="0">
                <a:solidFill>
                  <a:srgbClr val="FF0000"/>
                </a:solidFill>
              </a:rPr>
              <a:t>أبدأ بالامتحان إذا كنت مبتدئاً أو </a:t>
            </a:r>
            <a:r>
              <a:rPr lang="ar-AE" sz="2400" b="1" dirty="0" smtClean="0">
                <a:solidFill>
                  <a:srgbClr val="FF0000"/>
                </a:solidFill>
              </a:rPr>
              <a:t>غير </a:t>
            </a:r>
            <a:r>
              <a:rPr lang="ar-AE" sz="2400" b="1" dirty="0">
                <a:solidFill>
                  <a:srgbClr val="FF0000"/>
                </a:solidFill>
              </a:rPr>
              <a:t>مطلع           </a:t>
            </a:r>
          </a:p>
          <a:p>
            <a:pPr algn="ctr"/>
            <a:endParaRPr lang="ar-AE" sz="2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1619" y="1094704"/>
            <a:ext cx="10882648" cy="378565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لا تدرس أي كتاب يقع في يدك</a:t>
            </a:r>
            <a:r>
              <a:rPr lang="ar-AE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ركز على القضايا التي تطرحها هذه الدورة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لا تترك المعلومات تتبخر بعد تعلمها ( ذاكر بعد الدورة )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لا تترك المعلومات تتراكم حتى لا تمل بل احفظ أولاً بأول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تخل عن الخوف و تحلَ بالثقة حتى لا تفقد توازنك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لا تجعل إرهاب المعلمين من الامتحان يسبب لك رعباً . ( البعض يخاف لأنه فاشل )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امتحان الهيئة </a:t>
            </a:r>
            <a:r>
              <a:rPr lang="ar-AE" sz="2400" u="sng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فقط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: أن تعرف من أين يؤكل الكتف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في الاختصاص ركز على كتاب النحو الواضح .</a:t>
            </a:r>
          </a:p>
          <a:p>
            <a:r>
              <a:rPr lang="ar-AE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( اقرأ الأمثلة و الشرح و القاعدة )</a:t>
            </a:r>
          </a:p>
          <a:p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        و إذا توفر الوقت عليك بالدليل </a:t>
            </a:r>
          </a:p>
        </p:txBody>
      </p:sp>
    </p:spTree>
    <p:extLst>
      <p:ext uri="{BB962C8B-B14F-4D97-AF65-F5344CB8AC3E}">
        <p14:creationId xmlns="" xmlns:p14="http://schemas.microsoft.com/office/powerpoint/2010/main" val="177167976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10800000" flipV="1">
            <a:off x="334849" y="498120"/>
            <a:ext cx="11719774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في التربويات لا تقرأ كل شيء يقع في يدك</a:t>
            </a:r>
            <a:endParaRPr lang="ar-AE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نظم وقتك لا تترك التربويات على حساب الاختصاص أو العكس بل وازن بينهما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لا تتناول حشو الكلام التربوي المستفز المنفر بل خذ زبدة الكلام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اهتم بأهم القضايا التربوية التي تريدها الهيئة و توسع فيها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إياك أن يطلبوا منك مقطعاً للقراءة فتقول أحتاج للتحضير 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الثقة أهم عنصر في المقابلة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إذا شعروا معظم المقابلة أنك غير متوازن أو فاقد للثقة فلن يمهلوك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تحدث عن نقاط الضعف بكل قوة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لا تذكر نقطة ضعف مدمرة 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كن ذكياً في عرض الضعف مع ذكر كيف تغلبت على ذلك.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كن على اطلاع بأحدث معطيات الهيئة و حكومة دبي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مثلاً التنمية و المستدامة : أنواع المفاهيم الابتكار.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استعد للأسئلة الغريبة بعض الشيء مثل :</a:t>
            </a:r>
          </a:p>
          <a:p>
            <a:r>
              <a:rPr lang="ar-AE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ما أسباب ضعف الطلاب في اللغة العربية ؟</a:t>
            </a:r>
          </a:p>
          <a:p>
            <a:r>
              <a:rPr lang="ar-AE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ما علاج ضعف الطلاب                          ؟</a:t>
            </a:r>
          </a:p>
          <a:p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لو أودعنا في حسابك مئة ألف درهم كيف تطور  اللغة العربية </a:t>
            </a:r>
          </a:p>
        </p:txBody>
      </p:sp>
    </p:spTree>
    <p:extLst>
      <p:ext uri="{BB962C8B-B14F-4D97-AF65-F5344CB8AC3E}">
        <p14:creationId xmlns="" xmlns:p14="http://schemas.microsoft.com/office/powerpoint/2010/main" val="38398617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487" y="463638"/>
            <a:ext cx="11565228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اقرأ تقرير مدرستك و ما درجة المدرسة عن الهيئة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ماذا فعلت قسمك لتفادي ملاحظات الهيئة .</a:t>
            </a:r>
          </a:p>
          <a:p>
            <a:pPr algn="ctr"/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4 – </a:t>
            </a:r>
            <a:r>
              <a:rPr lang="ar-AE" sz="2400" b="1" dirty="0" smtClean="0">
                <a:solidFill>
                  <a:srgbClr val="FF0000"/>
                </a:solidFill>
              </a:rPr>
              <a:t>ماذا أفعل إذا كنت جديداً على الدولة أو جئت من إمارة أخرى ؟ </a:t>
            </a:r>
          </a:p>
          <a:p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 1 – اهتم بعلامات الاختصاص .</a:t>
            </a:r>
          </a:p>
          <a:p>
            <a:r>
              <a:rPr lang="ar-AE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2 – اقرأ الملخصات التي سنرسلها إلى إيميلك .</a:t>
            </a:r>
          </a:p>
          <a:p>
            <a:r>
              <a:rPr lang="ar-AE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3 – اقرأ لكل مهارة نموذج تحضير من دليل المعلم فهذا يعطيك التمكن و مع التكرار ينطبع      في ذهنك دون شعور .</a:t>
            </a:r>
          </a:p>
          <a:p>
            <a:pPr algn="ctr"/>
            <a:r>
              <a:rPr lang="ar-AE" sz="2400" b="1" dirty="0" smtClean="0">
                <a:solidFill>
                  <a:srgbClr val="FFFF00"/>
                </a:solidFill>
              </a:rPr>
              <a:t>5 – ماذا أفعل إذا كنت لا أنسجم مع التربويات ؟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فكر في مصيرك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التربويات في كثير من الأحيان تخدم المدرس عكس ما يتصور الآخرون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سبب نفورك غرابة المصطلحات ( اصبر مع الزمن تتضح الفكرة ) 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طبق الأفكار في حصتك حتى تترسخ المعلومة و لا تعتمد على النظري                        ( </a:t>
            </a:r>
            <a:r>
              <a:rPr lang="ar-AE" sz="2400" dirty="0" smtClean="0">
                <a:solidFill>
                  <a:srgbClr val="FF00FF"/>
                </a:solidFill>
              </a:rPr>
              <a:t>معلومة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+ </a:t>
            </a:r>
            <a:r>
              <a:rPr lang="ar-AE" sz="2400" dirty="0" smtClean="0">
                <a:solidFill>
                  <a:srgbClr val="FF00FF"/>
                </a:solidFill>
              </a:rPr>
              <a:t>تطبيق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= </a:t>
            </a:r>
            <a:r>
              <a:rPr lang="ar-AE" sz="2400" dirty="0" smtClean="0">
                <a:solidFill>
                  <a:srgbClr val="FF00FF"/>
                </a:solidFill>
              </a:rPr>
              <a:t>تعمق في التربويات </a:t>
            </a: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اتجاه العالم كله إلى التربويات فالجهل به يبعدك عن الالتحاق بالمدراس  .</a:t>
            </a:r>
          </a:p>
          <a:p>
            <a:pPr marL="342900" indent="-342900">
              <a:buFontTx/>
              <a:buChar char="-"/>
            </a:pPr>
            <a:r>
              <a:rPr lang="ar-AE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القادم أصعب سيكون الامتحان مثل : الأيلتس فلا مكان لمن لا يفقه هذا العلم .</a:t>
            </a:r>
          </a:p>
        </p:txBody>
      </p:sp>
    </p:spTree>
    <p:extLst>
      <p:ext uri="{BB962C8B-B14F-4D97-AF65-F5344CB8AC3E}">
        <p14:creationId xmlns="" xmlns:p14="http://schemas.microsoft.com/office/powerpoint/2010/main" val="42945300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163</TotalTime>
  <Words>777</Words>
  <Application>Microsoft Office PowerPoint</Application>
  <PresentationFormat>Custom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acer</cp:lastModifiedBy>
  <cp:revision>23</cp:revision>
  <dcterms:created xsi:type="dcterms:W3CDTF">2016-11-21T16:08:38Z</dcterms:created>
  <dcterms:modified xsi:type="dcterms:W3CDTF">2016-11-23T09:19:29Z</dcterms:modified>
</cp:coreProperties>
</file>